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95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13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54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17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75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20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33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11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52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32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DE3F-118C-4AEC-A090-6790BC164251}" type="datetimeFigureOut">
              <a:rPr lang="nl-NL" smtClean="0"/>
              <a:t>26-4-2018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CF9C-0929-4282-BFD9-01DC74307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04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Bloemwerk met </a:t>
            </a:r>
            <a:r>
              <a:rPr lang="nl-NL" dirty="0" smtClean="0"/>
              <a:t>frame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830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" y="16475"/>
            <a:ext cx="10714008" cy="68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78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7" y="3216145"/>
            <a:ext cx="5903343" cy="36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5" y="110621"/>
            <a:ext cx="7201740" cy="3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6845" cy="688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fbeeldi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57" y="2711374"/>
            <a:ext cx="3617343" cy="41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68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32" y="0"/>
            <a:ext cx="7310368" cy="547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beeldi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9900"/>
            <a:ext cx="48006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97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58" y="-69011"/>
            <a:ext cx="7444542" cy="53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Afbeeldi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8808"/>
            <a:ext cx="4976944" cy="34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454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Office PowerPoint</Application>
  <PresentationFormat>Breedbeeld</PresentationFormat>
  <Paragraphs>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Bloemwerk met frame 1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Bloemwerk met frame</dc:title>
  <dc:creator>Jacintha Westerink</dc:creator>
  <cp:lastModifiedBy>Jacintha Westerink</cp:lastModifiedBy>
  <cp:revision>11</cp:revision>
  <dcterms:created xsi:type="dcterms:W3CDTF">2017-05-16T14:10:45Z</dcterms:created>
  <dcterms:modified xsi:type="dcterms:W3CDTF">2018-04-26T11:44:18Z</dcterms:modified>
</cp:coreProperties>
</file>